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290" r:id="rId3"/>
    <p:sldId id="295" r:id="rId4"/>
    <p:sldId id="287" r:id="rId5"/>
    <p:sldId id="302" r:id="rId6"/>
    <p:sldId id="297" r:id="rId7"/>
    <p:sldId id="303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D60"/>
    <a:srgbClr val="DD37A2"/>
    <a:srgbClr val="CA6A1E"/>
    <a:srgbClr val="E46C0A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>
      <p:cViewPr>
        <p:scale>
          <a:sx n="104" d="100"/>
          <a:sy n="104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EB508-87A2-4367-BE48-ED7426F9A25F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4F8C-1ACF-492F-B089-9E0511CD85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444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B4F8C-1ACF-492F-B089-9E0511CD8541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02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779912" y="4293096"/>
            <a:ext cx="4176464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Spajanje lima</a:t>
            </a:r>
            <a:endParaRPr lang="hr-HR" sz="4000" b="1" dirty="0">
              <a:solidFill>
                <a:srgbClr val="816D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6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711122" y="2178993"/>
            <a:ext cx="7776864" cy="15454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hr-HR" sz="2800" b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 </a:t>
            </a: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je tanka metalna ploča izrađena valjanjem.</a:t>
            </a:r>
          </a:p>
          <a:p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Od lima se izrađuju mnogi uporabni predmeti: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kovani novac, limenke, posuđe, bijela tehnika, automobili</a:t>
            </a: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endParaRPr lang="hr-HR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Naslov 1"/>
          <p:cNvSpPr txBox="1">
            <a:spLocks/>
          </p:cNvSpPr>
          <p:nvPr/>
        </p:nvSpPr>
        <p:spPr>
          <a:xfrm>
            <a:off x="1486199" y="1036096"/>
            <a:ext cx="6171602" cy="8689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 Nastajanje lima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28" name="Slika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98419"/>
            <a:ext cx="5053493" cy="204508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8526"/>
            <a:ext cx="2691850" cy="205253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08182"/>
            <a:ext cx="1338022" cy="1333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3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1475656" y="980728"/>
            <a:ext cx="640871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hr-HR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Spajanje lima</a:t>
            </a:r>
            <a:endParaRPr lang="hr-H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lačić sa strelicom gore 6"/>
          <p:cNvSpPr/>
          <p:nvPr/>
        </p:nvSpPr>
        <p:spPr>
          <a:xfrm>
            <a:off x="464535" y="2029819"/>
            <a:ext cx="5979673" cy="151977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Nerastavljivi </a:t>
            </a:r>
          </a:p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</a:t>
            </a:r>
          </a:p>
        </p:txBody>
      </p:sp>
      <p:sp>
        <p:nvSpPr>
          <p:cNvPr id="8" name="Oblačić sa strelicom gore 7"/>
          <p:cNvSpPr/>
          <p:nvPr/>
        </p:nvSpPr>
        <p:spPr>
          <a:xfrm>
            <a:off x="6641437" y="1989270"/>
            <a:ext cx="2210307" cy="1550496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Rastavljivi </a:t>
            </a:r>
          </a:p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lačić sa strelicom gore 9"/>
          <p:cNvSpPr/>
          <p:nvPr/>
        </p:nvSpPr>
        <p:spPr>
          <a:xfrm>
            <a:off x="261088" y="3689016"/>
            <a:ext cx="1669184" cy="1206946"/>
          </a:xfrm>
          <a:prstGeom prst="upArrowCallou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Zavarivanjem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lačić sa strelicom gore 10"/>
          <p:cNvSpPr/>
          <p:nvPr/>
        </p:nvSpPr>
        <p:spPr>
          <a:xfrm>
            <a:off x="1962022" y="3726454"/>
            <a:ext cx="1631965" cy="1152128"/>
          </a:xfrm>
          <a:prstGeom prst="upArrowCallou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Lemljenjem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lačić sa strelicom gore 11"/>
          <p:cNvSpPr/>
          <p:nvPr/>
        </p:nvSpPr>
        <p:spPr>
          <a:xfrm>
            <a:off x="3671941" y="3775764"/>
            <a:ext cx="1445898" cy="1102818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Zakivanjem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lačić sa strelicom gore 12"/>
          <p:cNvSpPr/>
          <p:nvPr/>
        </p:nvSpPr>
        <p:spPr>
          <a:xfrm>
            <a:off x="7423059" y="3701636"/>
            <a:ext cx="1348131" cy="1156550"/>
          </a:xfrm>
          <a:prstGeom prst="upArrowCallou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Vijcima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lačić sa strelicom gore 13"/>
          <p:cNvSpPr/>
          <p:nvPr/>
        </p:nvSpPr>
        <p:spPr>
          <a:xfrm>
            <a:off x="5205107" y="3765734"/>
            <a:ext cx="1496908" cy="1130227"/>
          </a:xfrm>
          <a:prstGeom prst="up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Lijepljenjem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2" y="5035382"/>
            <a:ext cx="1517996" cy="1010416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06" y="5035382"/>
            <a:ext cx="1517995" cy="1010416"/>
          </a:xfrm>
          <a:prstGeom prst="rect">
            <a:avLst/>
          </a:prstGeom>
          <a:ln w="57150">
            <a:solidFill>
              <a:srgbClr val="DD37A2"/>
            </a:solidFill>
          </a:ln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26" y="5099927"/>
            <a:ext cx="1517996" cy="95349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grpSp>
        <p:nvGrpSpPr>
          <p:cNvPr id="2" name="Grupa 1"/>
          <p:cNvGrpSpPr/>
          <p:nvPr/>
        </p:nvGrpSpPr>
        <p:grpSpPr>
          <a:xfrm>
            <a:off x="3654547" y="5004343"/>
            <a:ext cx="1546196" cy="1753294"/>
            <a:chOff x="3654547" y="5004343"/>
            <a:chExt cx="1546196" cy="1753294"/>
          </a:xfrm>
        </p:grpSpPr>
        <p:grpSp>
          <p:nvGrpSpPr>
            <p:cNvPr id="20" name="Grupa 19"/>
            <p:cNvGrpSpPr/>
            <p:nvPr/>
          </p:nvGrpSpPr>
          <p:grpSpPr>
            <a:xfrm>
              <a:off x="3654547" y="5004343"/>
              <a:ext cx="1546196" cy="1713362"/>
              <a:chOff x="3654547" y="5004343"/>
              <a:chExt cx="1546196" cy="1713362"/>
            </a:xfrm>
          </p:grpSpPr>
          <p:pic>
            <p:nvPicPr>
              <p:cNvPr id="4" name="Slika 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55028" y="6159315"/>
                <a:ext cx="1545715" cy="558390"/>
              </a:xfrm>
              <a:prstGeom prst="rect">
                <a:avLst/>
              </a:prstGeom>
            </p:spPr>
          </p:pic>
          <p:pic>
            <p:nvPicPr>
              <p:cNvPr id="5" name="Slika 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54547" y="5004343"/>
                <a:ext cx="1546196" cy="1072494"/>
              </a:xfrm>
              <a:prstGeom prst="rect">
                <a:avLst/>
              </a:prstGeom>
            </p:spPr>
          </p:pic>
        </p:grpSp>
        <p:sp>
          <p:nvSpPr>
            <p:cNvPr id="9" name="Pravokutnik 8"/>
            <p:cNvSpPr/>
            <p:nvPr/>
          </p:nvSpPr>
          <p:spPr>
            <a:xfrm>
              <a:off x="3671941" y="5021722"/>
              <a:ext cx="1528802" cy="1735915"/>
            </a:xfrm>
            <a:prstGeom prst="rect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19" name="Slika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771781" y="4870737"/>
            <a:ext cx="594971" cy="146479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03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95736" y="980728"/>
            <a:ext cx="5904656" cy="868958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4800" b="1" i="1" dirty="0" smtClean="0">
                <a:solidFill>
                  <a:schemeClr val="bg1"/>
                </a:solidFill>
              </a:rPr>
              <a:t>Zavarivanje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628588" y="2924944"/>
            <a:ext cx="396044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9525" algn="l"/>
            <a:r>
              <a:rPr lang="hr-HR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Zavarivanje</a:t>
            </a:r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je postupak spajanja  debljih limova s pomoću aparata za zavarivanje i elektrode.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61877"/>
            <a:ext cx="1806526" cy="1162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071678"/>
            <a:ext cx="2951654" cy="44673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7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95736" y="980728"/>
            <a:ext cx="5904656" cy="868958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4800" b="1" i="1" dirty="0" smtClean="0">
                <a:solidFill>
                  <a:schemeClr val="bg1"/>
                </a:solidFill>
              </a:rPr>
              <a:t>Lemljenje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453777" y="2636366"/>
            <a:ext cx="4464496" cy="44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9525" algn="l"/>
            <a:r>
              <a:rPr lang="hr-HR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Lemljenje</a:t>
            </a:r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je postupak spajanja  limova s pomoću električnog lemila i rastaljenoga lema.</a:t>
            </a:r>
          </a:p>
          <a:p>
            <a:pPr marL="282575" indent="-9525" algn="l"/>
            <a:r>
              <a:rPr lang="hr-HR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 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je slitina </a:t>
            </a: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olova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 kositra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99" y="2663774"/>
            <a:ext cx="4335465" cy="288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21" y="4293096"/>
            <a:ext cx="1453243" cy="217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6660232" y="512490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</a:t>
            </a:r>
            <a:endParaRPr lang="hr-HR" b="1" dirty="0">
              <a:solidFill>
                <a:srgbClr val="816D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7367960" y="225466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ELEKTRIČNO LEMILO</a:t>
            </a:r>
            <a:endParaRPr lang="hr-HR" b="1" dirty="0">
              <a:solidFill>
                <a:srgbClr val="816D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987" y="453917"/>
            <a:ext cx="2627228" cy="196986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7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95736" y="980728"/>
            <a:ext cx="5904656" cy="868958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3600" b="1" i="1" dirty="0" smtClean="0">
                <a:solidFill>
                  <a:schemeClr val="bg1"/>
                </a:solidFill>
              </a:rPr>
              <a:t>Lijepljenje i zakivanje</a:t>
            </a: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359532" y="2249128"/>
            <a:ext cx="3672408" cy="470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9525" algn="l"/>
            <a:r>
              <a:rPr lang="hr-HR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Zakivanje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u kombinaciji s </a:t>
            </a:r>
            <a:r>
              <a:rPr lang="hr-HR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lijepljenjem </a:t>
            </a:r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se koristi  za spajanje zrakoplovnih limova od slitine aluminija.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3287"/>
            <a:ext cx="1687220" cy="1539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4935800" cy="370185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5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49006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Domaći rad:</a:t>
            </a: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872208"/>
          </a:xfrm>
        </p:spPr>
        <p:txBody>
          <a:bodyPr/>
          <a:lstStyle/>
          <a:p>
            <a:r>
              <a:rPr lang="hr-HR" dirty="0" smtClean="0"/>
              <a:t>U bilježnicu odgovori na pitanja koja se nalaze na kraju lekcije.</a:t>
            </a:r>
          </a:p>
          <a:p>
            <a:r>
              <a:rPr lang="hr-HR" dirty="0" smtClean="0"/>
              <a:t>Riješi radni list </a:t>
            </a:r>
            <a:r>
              <a:rPr lang="hr-HR" dirty="0" smtClean="0"/>
              <a:t>T6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3532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124</Words>
  <Application>Microsoft Office PowerPoint</Application>
  <PresentationFormat>Prikaz na zaslonu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Domaći rad: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Profesor</cp:lastModifiedBy>
  <cp:revision>140</cp:revision>
  <dcterms:created xsi:type="dcterms:W3CDTF">2014-07-14T13:41:43Z</dcterms:created>
  <dcterms:modified xsi:type="dcterms:W3CDTF">2018-04-24T12:32:28Z</dcterms:modified>
</cp:coreProperties>
</file>